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mie Gill" userId="bec9bc62-c3e2-40aa-8433-5a19da48db23" providerId="ADAL" clId="{D4B68109-A8F3-4432-9A40-326E96702B50}"/>
    <pc:docChg chg="modSld">
      <pc:chgData name="Hymie Gill" userId="bec9bc62-c3e2-40aa-8433-5a19da48db23" providerId="ADAL" clId="{D4B68109-A8F3-4432-9A40-326E96702B50}" dt="2020-05-18T23:45:21.084" v="93" actId="14100"/>
      <pc:docMkLst>
        <pc:docMk/>
      </pc:docMkLst>
      <pc:sldChg chg="modSp mod">
        <pc:chgData name="Hymie Gill" userId="bec9bc62-c3e2-40aa-8433-5a19da48db23" providerId="ADAL" clId="{D4B68109-A8F3-4432-9A40-326E96702B50}" dt="2020-05-18T23:43:35.250" v="65" actId="20577"/>
        <pc:sldMkLst>
          <pc:docMk/>
          <pc:sldMk cId="1851690460" sldId="256"/>
        </pc:sldMkLst>
        <pc:spChg chg="mod">
          <ac:chgData name="Hymie Gill" userId="bec9bc62-c3e2-40aa-8433-5a19da48db23" providerId="ADAL" clId="{D4B68109-A8F3-4432-9A40-326E96702B50}" dt="2020-05-18T23:42:31.542" v="4" actId="20577"/>
          <ac:spMkLst>
            <pc:docMk/>
            <pc:sldMk cId="1851690460" sldId="256"/>
            <ac:spMk id="2" creationId="{E3B63FD0-E69D-4E7B-B627-1D8187A7E8DB}"/>
          </ac:spMkLst>
        </pc:spChg>
        <pc:spChg chg="mod">
          <ac:chgData name="Hymie Gill" userId="bec9bc62-c3e2-40aa-8433-5a19da48db23" providerId="ADAL" clId="{D4B68109-A8F3-4432-9A40-326E96702B50}" dt="2020-05-18T23:43:35.250" v="65" actId="20577"/>
          <ac:spMkLst>
            <pc:docMk/>
            <pc:sldMk cId="1851690460" sldId="256"/>
            <ac:spMk id="3" creationId="{33E87CC8-080E-4984-B7EE-398A1490B543}"/>
          </ac:spMkLst>
        </pc:spChg>
      </pc:sldChg>
      <pc:sldChg chg="modSp mod">
        <pc:chgData name="Hymie Gill" userId="bec9bc62-c3e2-40aa-8433-5a19da48db23" providerId="ADAL" clId="{D4B68109-A8F3-4432-9A40-326E96702B50}" dt="2020-05-18T23:43:49.463" v="69" actId="14100"/>
        <pc:sldMkLst>
          <pc:docMk/>
          <pc:sldMk cId="558708118" sldId="257"/>
        </pc:sldMkLst>
        <pc:picChg chg="mod">
          <ac:chgData name="Hymie Gill" userId="bec9bc62-c3e2-40aa-8433-5a19da48db23" providerId="ADAL" clId="{D4B68109-A8F3-4432-9A40-326E96702B50}" dt="2020-05-18T23:43:49.463" v="69" actId="14100"/>
          <ac:picMkLst>
            <pc:docMk/>
            <pc:sldMk cId="558708118" sldId="257"/>
            <ac:picMk id="2" creationId="{7ADA91BC-AC13-458A-AC65-DFD9DC7A46B1}"/>
          </ac:picMkLst>
        </pc:picChg>
      </pc:sldChg>
      <pc:sldChg chg="modSp mod">
        <pc:chgData name="Hymie Gill" userId="bec9bc62-c3e2-40aa-8433-5a19da48db23" providerId="ADAL" clId="{D4B68109-A8F3-4432-9A40-326E96702B50}" dt="2020-05-18T23:44:02.703" v="73" actId="14100"/>
        <pc:sldMkLst>
          <pc:docMk/>
          <pc:sldMk cId="1719670849" sldId="258"/>
        </pc:sldMkLst>
        <pc:picChg chg="mod">
          <ac:chgData name="Hymie Gill" userId="bec9bc62-c3e2-40aa-8433-5a19da48db23" providerId="ADAL" clId="{D4B68109-A8F3-4432-9A40-326E96702B50}" dt="2020-05-18T23:44:02.703" v="73" actId="14100"/>
          <ac:picMkLst>
            <pc:docMk/>
            <pc:sldMk cId="1719670849" sldId="258"/>
            <ac:picMk id="2" creationId="{B82A9DE5-E231-48DF-B180-C759BB7C8534}"/>
          </ac:picMkLst>
        </pc:picChg>
      </pc:sldChg>
      <pc:sldChg chg="modSp mod">
        <pc:chgData name="Hymie Gill" userId="bec9bc62-c3e2-40aa-8433-5a19da48db23" providerId="ADAL" clId="{D4B68109-A8F3-4432-9A40-326E96702B50}" dt="2020-05-18T23:44:15.710" v="77" actId="14100"/>
        <pc:sldMkLst>
          <pc:docMk/>
          <pc:sldMk cId="4075003948" sldId="259"/>
        </pc:sldMkLst>
        <pc:picChg chg="mod">
          <ac:chgData name="Hymie Gill" userId="bec9bc62-c3e2-40aa-8433-5a19da48db23" providerId="ADAL" clId="{D4B68109-A8F3-4432-9A40-326E96702B50}" dt="2020-05-18T23:44:15.710" v="77" actId="14100"/>
          <ac:picMkLst>
            <pc:docMk/>
            <pc:sldMk cId="4075003948" sldId="259"/>
            <ac:picMk id="2" creationId="{98FB8F6A-55E4-4124-84B2-0F4B00833D3A}"/>
          </ac:picMkLst>
        </pc:picChg>
      </pc:sldChg>
      <pc:sldChg chg="modSp mod">
        <pc:chgData name="Hymie Gill" userId="bec9bc62-c3e2-40aa-8433-5a19da48db23" providerId="ADAL" clId="{D4B68109-A8F3-4432-9A40-326E96702B50}" dt="2020-05-18T23:44:28.349" v="81" actId="14100"/>
        <pc:sldMkLst>
          <pc:docMk/>
          <pc:sldMk cId="2343956434" sldId="260"/>
        </pc:sldMkLst>
        <pc:picChg chg="mod">
          <ac:chgData name="Hymie Gill" userId="bec9bc62-c3e2-40aa-8433-5a19da48db23" providerId="ADAL" clId="{D4B68109-A8F3-4432-9A40-326E96702B50}" dt="2020-05-18T23:44:28.349" v="81" actId="14100"/>
          <ac:picMkLst>
            <pc:docMk/>
            <pc:sldMk cId="2343956434" sldId="260"/>
            <ac:picMk id="2" creationId="{C6234241-26E9-41A9-B8CF-50EE102DFACE}"/>
          </ac:picMkLst>
        </pc:picChg>
      </pc:sldChg>
      <pc:sldChg chg="modSp mod">
        <pc:chgData name="Hymie Gill" userId="bec9bc62-c3e2-40aa-8433-5a19da48db23" providerId="ADAL" clId="{D4B68109-A8F3-4432-9A40-326E96702B50}" dt="2020-05-18T23:44:43.385" v="85" actId="14100"/>
        <pc:sldMkLst>
          <pc:docMk/>
          <pc:sldMk cId="3821238193" sldId="261"/>
        </pc:sldMkLst>
        <pc:picChg chg="mod">
          <ac:chgData name="Hymie Gill" userId="bec9bc62-c3e2-40aa-8433-5a19da48db23" providerId="ADAL" clId="{D4B68109-A8F3-4432-9A40-326E96702B50}" dt="2020-05-18T23:44:43.385" v="85" actId="14100"/>
          <ac:picMkLst>
            <pc:docMk/>
            <pc:sldMk cId="3821238193" sldId="261"/>
            <ac:picMk id="2" creationId="{A1713257-8249-4369-A24B-095F452086C7}"/>
          </ac:picMkLst>
        </pc:picChg>
      </pc:sldChg>
      <pc:sldChg chg="modSp mod">
        <pc:chgData name="Hymie Gill" userId="bec9bc62-c3e2-40aa-8433-5a19da48db23" providerId="ADAL" clId="{D4B68109-A8F3-4432-9A40-326E96702B50}" dt="2020-05-18T23:45:10.758" v="89" actId="14100"/>
        <pc:sldMkLst>
          <pc:docMk/>
          <pc:sldMk cId="1880686408" sldId="262"/>
        </pc:sldMkLst>
        <pc:picChg chg="mod">
          <ac:chgData name="Hymie Gill" userId="bec9bc62-c3e2-40aa-8433-5a19da48db23" providerId="ADAL" clId="{D4B68109-A8F3-4432-9A40-326E96702B50}" dt="2020-05-18T23:45:10.758" v="89" actId="14100"/>
          <ac:picMkLst>
            <pc:docMk/>
            <pc:sldMk cId="1880686408" sldId="262"/>
            <ac:picMk id="2" creationId="{7A936CB4-3816-476F-A24A-7859923AB12C}"/>
          </ac:picMkLst>
        </pc:picChg>
      </pc:sldChg>
      <pc:sldChg chg="modSp mod">
        <pc:chgData name="Hymie Gill" userId="bec9bc62-c3e2-40aa-8433-5a19da48db23" providerId="ADAL" clId="{D4B68109-A8F3-4432-9A40-326E96702B50}" dt="2020-05-18T23:45:21.084" v="93" actId="14100"/>
        <pc:sldMkLst>
          <pc:docMk/>
          <pc:sldMk cId="1874992285" sldId="263"/>
        </pc:sldMkLst>
        <pc:picChg chg="mod">
          <ac:chgData name="Hymie Gill" userId="bec9bc62-c3e2-40aa-8433-5a19da48db23" providerId="ADAL" clId="{D4B68109-A8F3-4432-9A40-326E96702B50}" dt="2020-05-18T23:45:21.084" v="93" actId="14100"/>
          <ac:picMkLst>
            <pc:docMk/>
            <pc:sldMk cId="1874992285" sldId="263"/>
            <ac:picMk id="2" creationId="{DFB0B918-E85A-49EA-9640-C405B6FA99A4}"/>
          </ac:picMkLst>
        </pc:picChg>
      </pc:sldChg>
    </pc:docChg>
  </pc:docChgLst>
  <pc:docChgLst>
    <pc:chgData name="Hymie Gill" userId="bec9bc62-c3e2-40aa-8433-5a19da48db23" providerId="ADAL" clId="{A59B4196-F81A-4FB6-8CEC-D87588137775}"/>
    <pc:docChg chg="modSld">
      <pc:chgData name="Hymie Gill" userId="bec9bc62-c3e2-40aa-8433-5a19da48db23" providerId="ADAL" clId="{A59B4196-F81A-4FB6-8CEC-D87588137775}" dt="2022-02-23T02:10:11.907" v="15" actId="20577"/>
      <pc:docMkLst>
        <pc:docMk/>
      </pc:docMkLst>
      <pc:sldChg chg="modSp mod">
        <pc:chgData name="Hymie Gill" userId="bec9bc62-c3e2-40aa-8433-5a19da48db23" providerId="ADAL" clId="{A59B4196-F81A-4FB6-8CEC-D87588137775}" dt="2022-02-23T02:10:11.907" v="15" actId="20577"/>
        <pc:sldMkLst>
          <pc:docMk/>
          <pc:sldMk cId="1851690460" sldId="256"/>
        </pc:sldMkLst>
        <pc:spChg chg="mod">
          <ac:chgData name="Hymie Gill" userId="bec9bc62-c3e2-40aa-8433-5a19da48db23" providerId="ADAL" clId="{A59B4196-F81A-4FB6-8CEC-D87588137775}" dt="2022-02-23T02:10:11.907" v="15" actId="20577"/>
          <ac:spMkLst>
            <pc:docMk/>
            <pc:sldMk cId="1851690460" sldId="256"/>
            <ac:spMk id="2" creationId="{E3B63FD0-E69D-4E7B-B627-1D8187A7E8DB}"/>
          </ac:spMkLst>
        </pc:spChg>
      </pc:sldChg>
      <pc:sldChg chg="modSp mod">
        <pc:chgData name="Hymie Gill" userId="bec9bc62-c3e2-40aa-8433-5a19da48db23" providerId="ADAL" clId="{A59B4196-F81A-4FB6-8CEC-D87588137775}" dt="2022-02-21T02:54:13.077" v="0" actId="1076"/>
        <pc:sldMkLst>
          <pc:docMk/>
          <pc:sldMk cId="3821238193" sldId="261"/>
        </pc:sldMkLst>
        <pc:picChg chg="mod">
          <ac:chgData name="Hymie Gill" userId="bec9bc62-c3e2-40aa-8433-5a19da48db23" providerId="ADAL" clId="{A59B4196-F81A-4FB6-8CEC-D87588137775}" dt="2022-02-21T02:54:13.077" v="0" actId="1076"/>
          <ac:picMkLst>
            <pc:docMk/>
            <pc:sldMk cId="3821238193" sldId="261"/>
            <ac:picMk id="2" creationId="{A1713257-8249-4369-A24B-095F452086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o0cFEnRl-8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GjQSWpMcO4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K_QoCmTPE4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YhWP1rFyPc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VJcex1fSMk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YN2IO3oWZE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9FUD4axHGHI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3FD0-E69D-4E7B-B627-1D8187A7E8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England Hockey –</a:t>
            </a:r>
            <a:r>
              <a:rPr lang="en-US" dirty="0"/>
              <a:t>skills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87CC8-080E-4984-B7EE-398A1490B5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Video Taken from England hockey coaching sessions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169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England Hockey: Defending Tips">
            <a:hlinkClick r:id="" action="ppaction://media"/>
            <a:extLst>
              <a:ext uri="{FF2B5EF4-FFF2-40B4-BE49-F238E27FC236}">
                <a16:creationId xmlns:a16="http://schemas.microsoft.com/office/drawing/2014/main" id="{7ADA91BC-AC13-458A-AC65-DFD9DC7A46B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83026" y="556591"/>
            <a:ext cx="8454887" cy="56586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5BB580-0149-41A5-8A0B-7DD8C5FC0C92}"/>
              </a:ext>
            </a:extLst>
          </p:cNvPr>
          <p:cNvSpPr txBox="1"/>
          <p:nvPr/>
        </p:nvSpPr>
        <p:spPr>
          <a:xfrm>
            <a:off x="10803988" y="921434"/>
            <a:ext cx="1226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Defending</a:t>
            </a:r>
          </a:p>
          <a:p>
            <a:r>
              <a:rPr lang="en-US" dirty="0"/>
              <a:t>skills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5870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England Hockey: Receiving Tips">
            <a:hlinkClick r:id="" action="ppaction://media"/>
            <a:extLst>
              <a:ext uri="{FF2B5EF4-FFF2-40B4-BE49-F238E27FC236}">
                <a16:creationId xmlns:a16="http://schemas.microsoft.com/office/drawing/2014/main" id="{B82A9DE5-E231-48DF-B180-C759BB7C853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11965" y="596348"/>
            <a:ext cx="8600661" cy="5791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F66389-81A1-4F55-BD5D-1EC2013800B9}"/>
              </a:ext>
            </a:extLst>
          </p:cNvPr>
          <p:cNvSpPr txBox="1"/>
          <p:nvPr/>
        </p:nvSpPr>
        <p:spPr>
          <a:xfrm>
            <a:off x="10803988" y="914400"/>
            <a:ext cx="1233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Receiving </a:t>
            </a:r>
          </a:p>
          <a:p>
            <a:r>
              <a:rPr lang="en-US" dirty="0"/>
              <a:t>skills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967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England Hockey: Passing Tips">
            <a:hlinkClick r:id="" action="ppaction://media"/>
            <a:extLst>
              <a:ext uri="{FF2B5EF4-FFF2-40B4-BE49-F238E27FC236}">
                <a16:creationId xmlns:a16="http://schemas.microsoft.com/office/drawing/2014/main" id="{98FB8F6A-55E4-4124-84B2-0F4B00833D3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79443" y="609600"/>
            <a:ext cx="8931966" cy="57646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9BC89D-F74F-4A7C-AE12-8A6B46D9C144}"/>
              </a:ext>
            </a:extLst>
          </p:cNvPr>
          <p:cNvSpPr txBox="1"/>
          <p:nvPr/>
        </p:nvSpPr>
        <p:spPr>
          <a:xfrm>
            <a:off x="10818055" y="759656"/>
            <a:ext cx="986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Passing </a:t>
            </a:r>
          </a:p>
          <a:p>
            <a:r>
              <a:rPr lang="en-US" dirty="0"/>
              <a:t>Skills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500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England Hockey: 1v1 Elimination Tips">
            <a:hlinkClick r:id="" action="ppaction://media"/>
            <a:extLst>
              <a:ext uri="{FF2B5EF4-FFF2-40B4-BE49-F238E27FC236}">
                <a16:creationId xmlns:a16="http://schemas.microsoft.com/office/drawing/2014/main" id="{C6234241-26E9-41A9-B8CF-50EE102DFAC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7165" y="622852"/>
            <a:ext cx="9011478" cy="57116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7E0F77-9CB3-4A6A-B7AE-B7F442601921}"/>
              </a:ext>
            </a:extLst>
          </p:cNvPr>
          <p:cNvSpPr txBox="1"/>
          <p:nvPr/>
        </p:nvSpPr>
        <p:spPr>
          <a:xfrm>
            <a:off x="10818055" y="886265"/>
            <a:ext cx="1423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Elimination </a:t>
            </a:r>
          </a:p>
          <a:p>
            <a:r>
              <a:rPr lang="en-US" dirty="0"/>
              <a:t>skills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4395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England Hockey: Dribbling Tips">
            <a:hlinkClick r:id="" action="ppaction://media"/>
            <a:extLst>
              <a:ext uri="{FF2B5EF4-FFF2-40B4-BE49-F238E27FC236}">
                <a16:creationId xmlns:a16="http://schemas.microsoft.com/office/drawing/2014/main" id="{A1713257-8249-4369-A24B-095F452086C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99" y="612369"/>
            <a:ext cx="9435548" cy="59237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4A94A0-FDBB-476F-B62A-78C9B01DACA0}"/>
              </a:ext>
            </a:extLst>
          </p:cNvPr>
          <p:cNvSpPr txBox="1"/>
          <p:nvPr/>
        </p:nvSpPr>
        <p:spPr>
          <a:xfrm>
            <a:off x="10747717" y="928468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Dribbling </a:t>
            </a:r>
          </a:p>
          <a:p>
            <a:r>
              <a:rPr lang="en-US" dirty="0"/>
              <a:t>skills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212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England Hockey: Creating Space Tips">
            <a:hlinkClick r:id="" action="ppaction://media"/>
            <a:extLst>
              <a:ext uri="{FF2B5EF4-FFF2-40B4-BE49-F238E27FC236}">
                <a16:creationId xmlns:a16="http://schemas.microsoft.com/office/drawing/2014/main" id="{7A936CB4-3816-476F-A24A-7859923AB12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80661" y="609600"/>
            <a:ext cx="9090991" cy="56984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5458DD-CD38-417A-9EB0-7C0F88FB08ED}"/>
              </a:ext>
            </a:extLst>
          </p:cNvPr>
          <p:cNvSpPr txBox="1"/>
          <p:nvPr/>
        </p:nvSpPr>
        <p:spPr>
          <a:xfrm>
            <a:off x="10874326" y="928468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Making </a:t>
            </a:r>
          </a:p>
          <a:p>
            <a:r>
              <a:rPr lang="en-US" dirty="0"/>
              <a:t>Space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068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England Hockey: Goal Scoring Tips">
            <a:hlinkClick r:id="" action="ppaction://media"/>
            <a:extLst>
              <a:ext uri="{FF2B5EF4-FFF2-40B4-BE49-F238E27FC236}">
                <a16:creationId xmlns:a16="http://schemas.microsoft.com/office/drawing/2014/main" id="{DFB0B918-E85A-49EA-9640-C405B6FA99A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6922" y="596348"/>
            <a:ext cx="9104243" cy="58309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20445A-6547-41F1-A3C1-38B1D60D693E}"/>
              </a:ext>
            </a:extLst>
          </p:cNvPr>
          <p:cNvSpPr txBox="1"/>
          <p:nvPr/>
        </p:nvSpPr>
        <p:spPr>
          <a:xfrm>
            <a:off x="10874326" y="900332"/>
            <a:ext cx="912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Goal </a:t>
            </a:r>
          </a:p>
          <a:p>
            <a:r>
              <a:rPr lang="en-US"/>
              <a:t>scoring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499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</TotalTime>
  <Words>25</Words>
  <Application>Microsoft Office PowerPoint</Application>
  <PresentationFormat>Widescreen</PresentationFormat>
  <Paragraphs>16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England Hockey –skills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 Hockey –skills</dc:title>
  <dc:creator>Hymie Gill</dc:creator>
  <cp:lastModifiedBy>Hymie Gill</cp:lastModifiedBy>
  <cp:revision>2</cp:revision>
  <dcterms:created xsi:type="dcterms:W3CDTF">2020-05-03T11:55:07Z</dcterms:created>
  <dcterms:modified xsi:type="dcterms:W3CDTF">2022-02-23T02:10:17Z</dcterms:modified>
</cp:coreProperties>
</file>