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65" r:id="rId5"/>
    <p:sldId id="262" r:id="rId6"/>
    <p:sldId id="263" r:id="rId7"/>
    <p:sldId id="264" r:id="rId8"/>
    <p:sldId id="261" r:id="rId9"/>
    <p:sldId id="257" r:id="rId10"/>
    <p:sldId id="258" r:id="rId11"/>
    <p:sldId id="259" r:id="rId12"/>
    <p:sldId id="266" r:id="rId13"/>
    <p:sldId id="267" r:id="rId14"/>
    <p:sldId id="268" r:id="rId15"/>
    <p:sldId id="269" r:id="rId16"/>
    <p:sldId id="270" r:id="rId17"/>
    <p:sldId id="275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C9908-93CA-4585-892D-E25CEB5A5198}" v="29" dt="2021-12-13T23:58:52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ymie Gill" userId="bec9bc62-c3e2-40aa-8433-5a19da48db23" providerId="ADAL" clId="{772DE147-4BC5-4114-B8DF-87B90DF6075C}"/>
    <pc:docChg chg="addSld delSld modSld sldOrd">
      <pc:chgData name="Hymie Gill" userId="bec9bc62-c3e2-40aa-8433-5a19da48db23" providerId="ADAL" clId="{772DE147-4BC5-4114-B8DF-87B90DF6075C}" dt="2020-05-19T00:07:50.222" v="39"/>
      <pc:docMkLst>
        <pc:docMk/>
      </pc:docMkLst>
      <pc:sldChg chg="modSp add del mod">
        <pc:chgData name="Hymie Gill" userId="bec9bc62-c3e2-40aa-8433-5a19da48db23" providerId="ADAL" clId="{772DE147-4BC5-4114-B8DF-87B90DF6075C}" dt="2020-05-19T00:04:13.262" v="18" actId="1076"/>
        <pc:sldMkLst>
          <pc:docMk/>
          <pc:sldMk cId="3454470197" sldId="257"/>
        </pc:sldMkLst>
        <pc:picChg chg="mod">
          <ac:chgData name="Hymie Gill" userId="bec9bc62-c3e2-40aa-8433-5a19da48db23" providerId="ADAL" clId="{772DE147-4BC5-4114-B8DF-87B90DF6075C}" dt="2020-05-19T00:04:13.262" v="18" actId="1076"/>
          <ac:picMkLst>
            <pc:docMk/>
            <pc:sldMk cId="3454470197" sldId="257"/>
            <ac:picMk id="2" creationId="{777DD64E-03C7-4CE4-9287-B6C2B4E0E8E7}"/>
          </ac:picMkLst>
        </pc:picChg>
      </pc:sldChg>
      <pc:sldChg chg="addSp modSp mod modAnim">
        <pc:chgData name="Hymie Gill" userId="bec9bc62-c3e2-40aa-8433-5a19da48db23" providerId="ADAL" clId="{772DE147-4BC5-4114-B8DF-87B90DF6075C}" dt="2020-05-19T00:02:11.044" v="6" actId="14100"/>
        <pc:sldMkLst>
          <pc:docMk/>
          <pc:sldMk cId="2792017561" sldId="259"/>
        </pc:sldMkLst>
        <pc:picChg chg="add mod">
          <ac:chgData name="Hymie Gill" userId="bec9bc62-c3e2-40aa-8433-5a19da48db23" providerId="ADAL" clId="{772DE147-4BC5-4114-B8DF-87B90DF6075C}" dt="2020-05-19T00:02:11.044" v="6" actId="14100"/>
          <ac:picMkLst>
            <pc:docMk/>
            <pc:sldMk cId="2792017561" sldId="259"/>
            <ac:picMk id="2" creationId="{CC1E561F-48F2-4080-8880-3862CE065BFB}"/>
          </ac:picMkLst>
        </pc:picChg>
      </pc:sldChg>
      <pc:sldChg chg="addSp modSp new mod ord modAnim">
        <pc:chgData name="Hymie Gill" userId="bec9bc62-c3e2-40aa-8433-5a19da48db23" providerId="ADAL" clId="{772DE147-4BC5-4114-B8DF-87B90DF6075C}" dt="2020-05-19T00:02:25.573" v="12"/>
        <pc:sldMkLst>
          <pc:docMk/>
          <pc:sldMk cId="410034287" sldId="260"/>
        </pc:sldMkLst>
        <pc:picChg chg="add mod">
          <ac:chgData name="Hymie Gill" userId="bec9bc62-c3e2-40aa-8433-5a19da48db23" providerId="ADAL" clId="{772DE147-4BC5-4114-B8DF-87B90DF6075C}" dt="2020-05-19T00:02:22.949" v="10" actId="14100"/>
          <ac:picMkLst>
            <pc:docMk/>
            <pc:sldMk cId="410034287" sldId="260"/>
            <ac:picMk id="2" creationId="{CC881FB1-2812-4EAA-A8C6-EF7170F49AA3}"/>
          </ac:picMkLst>
        </pc:picChg>
      </pc:sldChg>
      <pc:sldChg chg="modSp new mod">
        <pc:chgData name="Hymie Gill" userId="bec9bc62-c3e2-40aa-8433-5a19da48db23" providerId="ADAL" clId="{772DE147-4BC5-4114-B8DF-87B90DF6075C}" dt="2020-05-19T00:04:52.886" v="35" actId="20577"/>
        <pc:sldMkLst>
          <pc:docMk/>
          <pc:sldMk cId="813563276" sldId="261"/>
        </pc:sldMkLst>
        <pc:spChg chg="mod">
          <ac:chgData name="Hymie Gill" userId="bec9bc62-c3e2-40aa-8433-5a19da48db23" providerId="ADAL" clId="{772DE147-4BC5-4114-B8DF-87B90DF6075C}" dt="2020-05-19T00:04:52.886" v="35" actId="20577"/>
          <ac:spMkLst>
            <pc:docMk/>
            <pc:sldMk cId="813563276" sldId="261"/>
            <ac:spMk id="2" creationId="{B2D9A465-95BF-4E9C-B610-5107701F932B}"/>
          </ac:spMkLst>
        </pc:spChg>
      </pc:sldChg>
      <pc:sldChg chg="add">
        <pc:chgData name="Hymie Gill" userId="bec9bc62-c3e2-40aa-8433-5a19da48db23" providerId="ADAL" clId="{772DE147-4BC5-4114-B8DF-87B90DF6075C}" dt="2020-05-19T00:03:59.794" v="16"/>
        <pc:sldMkLst>
          <pc:docMk/>
          <pc:sldMk cId="4020992007" sldId="262"/>
        </pc:sldMkLst>
      </pc:sldChg>
      <pc:sldChg chg="add">
        <pc:chgData name="Hymie Gill" userId="bec9bc62-c3e2-40aa-8433-5a19da48db23" providerId="ADAL" clId="{772DE147-4BC5-4114-B8DF-87B90DF6075C}" dt="2020-05-19T00:04:23.154" v="19"/>
        <pc:sldMkLst>
          <pc:docMk/>
          <pc:sldMk cId="3469919981" sldId="263"/>
        </pc:sldMkLst>
      </pc:sldChg>
      <pc:sldChg chg="add">
        <pc:chgData name="Hymie Gill" userId="bec9bc62-c3e2-40aa-8433-5a19da48db23" providerId="ADAL" clId="{772DE147-4BC5-4114-B8DF-87B90DF6075C}" dt="2020-05-19T00:04:28.266" v="20"/>
        <pc:sldMkLst>
          <pc:docMk/>
          <pc:sldMk cId="1319080063" sldId="264"/>
        </pc:sldMkLst>
      </pc:sldChg>
      <pc:sldChg chg="modSp new mod">
        <pc:chgData name="Hymie Gill" userId="bec9bc62-c3e2-40aa-8433-5a19da48db23" providerId="ADAL" clId="{772DE147-4BC5-4114-B8DF-87B90DF6075C}" dt="2020-05-19T00:04:47.016" v="28" actId="20577"/>
        <pc:sldMkLst>
          <pc:docMk/>
          <pc:sldMk cId="2404224778" sldId="265"/>
        </pc:sldMkLst>
        <pc:spChg chg="mod">
          <ac:chgData name="Hymie Gill" userId="bec9bc62-c3e2-40aa-8433-5a19da48db23" providerId="ADAL" clId="{772DE147-4BC5-4114-B8DF-87B90DF6075C}" dt="2020-05-19T00:04:47.016" v="28" actId="20577"/>
          <ac:spMkLst>
            <pc:docMk/>
            <pc:sldMk cId="2404224778" sldId="265"/>
            <ac:spMk id="2" creationId="{540B6DE4-097F-4696-AF65-B7C4A49D30EC}"/>
          </ac:spMkLst>
        </pc:spChg>
      </pc:sldChg>
      <pc:sldChg chg="new ord">
        <pc:chgData name="Hymie Gill" userId="bec9bc62-c3e2-40aa-8433-5a19da48db23" providerId="ADAL" clId="{772DE147-4BC5-4114-B8DF-87B90DF6075C}" dt="2020-05-19T00:06:23.446" v="38"/>
        <pc:sldMkLst>
          <pc:docMk/>
          <pc:sldMk cId="3010372577" sldId="266"/>
        </pc:sldMkLst>
      </pc:sldChg>
      <pc:sldChg chg="add">
        <pc:chgData name="Hymie Gill" userId="bec9bc62-c3e2-40aa-8433-5a19da48db23" providerId="ADAL" clId="{772DE147-4BC5-4114-B8DF-87B90DF6075C}" dt="2020-05-19T00:07:50.222" v="39"/>
        <pc:sldMkLst>
          <pc:docMk/>
          <pc:sldMk cId="1116066424" sldId="267"/>
        </pc:sldMkLst>
      </pc:sldChg>
    </pc:docChg>
  </pc:docChgLst>
  <pc:docChgLst>
    <pc:chgData name="Hymie Gill" userId="bec9bc62-c3e2-40aa-8433-5a19da48db23" providerId="ADAL" clId="{7E4C9908-93CA-4585-892D-E25CEB5A5198}"/>
    <pc:docChg chg="undo custSel addSld delSld modSld sldOrd">
      <pc:chgData name="Hymie Gill" userId="bec9bc62-c3e2-40aa-8433-5a19da48db23" providerId="ADAL" clId="{7E4C9908-93CA-4585-892D-E25CEB5A5198}" dt="2021-12-14T00:16:03.908" v="688" actId="255"/>
      <pc:docMkLst>
        <pc:docMk/>
      </pc:docMkLst>
      <pc:sldChg chg="modSp mod">
        <pc:chgData name="Hymie Gill" userId="bec9bc62-c3e2-40aa-8433-5a19da48db23" providerId="ADAL" clId="{7E4C9908-93CA-4585-892D-E25CEB5A5198}" dt="2021-12-14T00:16:03.908" v="688" actId="255"/>
        <pc:sldMkLst>
          <pc:docMk/>
          <pc:sldMk cId="3390374789" sldId="256"/>
        </pc:sldMkLst>
        <pc:spChg chg="mod">
          <ac:chgData name="Hymie Gill" userId="bec9bc62-c3e2-40aa-8433-5a19da48db23" providerId="ADAL" clId="{7E4C9908-93CA-4585-892D-E25CEB5A5198}" dt="2021-12-14T00:16:03.908" v="688" actId="255"/>
          <ac:spMkLst>
            <pc:docMk/>
            <pc:sldMk cId="3390374789" sldId="256"/>
            <ac:spMk id="3" creationId="{3EF56EE7-FB83-4B71-86E7-95BC55375F88}"/>
          </ac:spMkLst>
        </pc:spChg>
      </pc:sldChg>
      <pc:sldChg chg="addSp modSp mod">
        <pc:chgData name="Hymie Gill" userId="bec9bc62-c3e2-40aa-8433-5a19da48db23" providerId="ADAL" clId="{7E4C9908-93CA-4585-892D-E25CEB5A5198}" dt="2021-12-13T22:46:09.586" v="46" actId="1076"/>
        <pc:sldMkLst>
          <pc:docMk/>
          <pc:sldMk cId="3454470197" sldId="257"/>
        </pc:sldMkLst>
        <pc:spChg chg="add mod">
          <ac:chgData name="Hymie Gill" userId="bec9bc62-c3e2-40aa-8433-5a19da48db23" providerId="ADAL" clId="{7E4C9908-93CA-4585-892D-E25CEB5A5198}" dt="2021-12-13T22:46:09.586" v="46" actId="1076"/>
          <ac:spMkLst>
            <pc:docMk/>
            <pc:sldMk cId="3454470197" sldId="257"/>
            <ac:spMk id="3" creationId="{D3BCB8BE-5007-41E1-9C09-47931757CFF4}"/>
          </ac:spMkLst>
        </pc:spChg>
      </pc:sldChg>
      <pc:sldChg chg="ord">
        <pc:chgData name="Hymie Gill" userId="bec9bc62-c3e2-40aa-8433-5a19da48db23" providerId="ADAL" clId="{7E4C9908-93CA-4585-892D-E25CEB5A5198}" dt="2021-12-13T22:44:13.954" v="5"/>
        <pc:sldMkLst>
          <pc:docMk/>
          <pc:sldMk cId="434795074" sldId="258"/>
        </pc:sldMkLst>
      </pc:sldChg>
      <pc:sldChg chg="addSp modSp mod ord">
        <pc:chgData name="Hymie Gill" userId="bec9bc62-c3e2-40aa-8433-5a19da48db23" providerId="ADAL" clId="{7E4C9908-93CA-4585-892D-E25CEB5A5198}" dt="2021-12-13T22:45:35.838" v="28" actId="1076"/>
        <pc:sldMkLst>
          <pc:docMk/>
          <pc:sldMk cId="2792017561" sldId="259"/>
        </pc:sldMkLst>
        <pc:spChg chg="add mod">
          <ac:chgData name="Hymie Gill" userId="bec9bc62-c3e2-40aa-8433-5a19da48db23" providerId="ADAL" clId="{7E4C9908-93CA-4585-892D-E25CEB5A5198}" dt="2021-12-13T22:45:35.838" v="28" actId="1076"/>
          <ac:spMkLst>
            <pc:docMk/>
            <pc:sldMk cId="2792017561" sldId="259"/>
            <ac:spMk id="3" creationId="{ED22DF94-F574-46C3-BBFA-1F5B3ACC85DD}"/>
          </ac:spMkLst>
        </pc:spChg>
      </pc:sldChg>
      <pc:sldChg chg="del">
        <pc:chgData name="Hymie Gill" userId="bec9bc62-c3e2-40aa-8433-5a19da48db23" providerId="ADAL" clId="{7E4C9908-93CA-4585-892D-E25CEB5A5198}" dt="2021-12-13T22:46:21.503" v="47" actId="47"/>
        <pc:sldMkLst>
          <pc:docMk/>
          <pc:sldMk cId="410034287" sldId="260"/>
        </pc:sldMkLst>
      </pc:sldChg>
      <pc:sldChg chg="addSp modSp mod ord">
        <pc:chgData name="Hymie Gill" userId="bec9bc62-c3e2-40aa-8433-5a19da48db23" providerId="ADAL" clId="{7E4C9908-93CA-4585-892D-E25CEB5A5198}" dt="2021-12-13T22:46:41.536" v="64" actId="1076"/>
        <pc:sldMkLst>
          <pc:docMk/>
          <pc:sldMk cId="4020992007" sldId="262"/>
        </pc:sldMkLst>
        <pc:spChg chg="add mod">
          <ac:chgData name="Hymie Gill" userId="bec9bc62-c3e2-40aa-8433-5a19da48db23" providerId="ADAL" clId="{7E4C9908-93CA-4585-892D-E25CEB5A5198}" dt="2021-12-13T22:46:41.536" v="64" actId="1076"/>
          <ac:spMkLst>
            <pc:docMk/>
            <pc:sldMk cId="4020992007" sldId="262"/>
            <ac:spMk id="3" creationId="{378A6F14-EECC-429A-A810-81F65E2D5D50}"/>
          </ac:spMkLst>
        </pc:spChg>
      </pc:sldChg>
      <pc:sldChg chg="addSp modSp ord">
        <pc:chgData name="Hymie Gill" userId="bec9bc62-c3e2-40aa-8433-5a19da48db23" providerId="ADAL" clId="{7E4C9908-93CA-4585-892D-E25CEB5A5198}" dt="2021-12-13T22:46:59.587" v="65"/>
        <pc:sldMkLst>
          <pc:docMk/>
          <pc:sldMk cId="3469919981" sldId="263"/>
        </pc:sldMkLst>
        <pc:spChg chg="add mod">
          <ac:chgData name="Hymie Gill" userId="bec9bc62-c3e2-40aa-8433-5a19da48db23" providerId="ADAL" clId="{7E4C9908-93CA-4585-892D-E25CEB5A5198}" dt="2021-12-13T22:46:59.587" v="65"/>
          <ac:spMkLst>
            <pc:docMk/>
            <pc:sldMk cId="3469919981" sldId="263"/>
            <ac:spMk id="3" creationId="{BD58ECA8-3CE5-44BE-8A37-6E5130E631B7}"/>
          </ac:spMkLst>
        </pc:spChg>
      </pc:sldChg>
      <pc:sldChg chg="addSp modSp ord">
        <pc:chgData name="Hymie Gill" userId="bec9bc62-c3e2-40aa-8433-5a19da48db23" providerId="ADAL" clId="{7E4C9908-93CA-4585-892D-E25CEB5A5198}" dt="2021-12-13T22:47:03.172" v="66"/>
        <pc:sldMkLst>
          <pc:docMk/>
          <pc:sldMk cId="1319080063" sldId="264"/>
        </pc:sldMkLst>
        <pc:spChg chg="add mod">
          <ac:chgData name="Hymie Gill" userId="bec9bc62-c3e2-40aa-8433-5a19da48db23" providerId="ADAL" clId="{7E4C9908-93CA-4585-892D-E25CEB5A5198}" dt="2021-12-13T22:47:03.172" v="66"/>
          <ac:spMkLst>
            <pc:docMk/>
            <pc:sldMk cId="1319080063" sldId="264"/>
            <ac:spMk id="3" creationId="{538E1A96-FD5E-44F8-8E56-7819BF98DA9B}"/>
          </ac:spMkLst>
        </pc:spChg>
      </pc:sldChg>
      <pc:sldChg chg="modSp mod">
        <pc:chgData name="Hymie Gill" userId="bec9bc62-c3e2-40aa-8433-5a19da48db23" providerId="ADAL" clId="{7E4C9908-93CA-4585-892D-E25CEB5A5198}" dt="2021-12-13T22:48:29.719" v="115" actId="20577"/>
        <pc:sldMkLst>
          <pc:docMk/>
          <pc:sldMk cId="3010372577" sldId="266"/>
        </pc:sldMkLst>
        <pc:spChg chg="mod">
          <ac:chgData name="Hymie Gill" userId="bec9bc62-c3e2-40aa-8433-5a19da48db23" providerId="ADAL" clId="{7E4C9908-93CA-4585-892D-E25CEB5A5198}" dt="2021-12-13T22:48:29.719" v="115" actId="20577"/>
          <ac:spMkLst>
            <pc:docMk/>
            <pc:sldMk cId="3010372577" sldId="266"/>
            <ac:spMk id="2" creationId="{66373043-673E-47DC-AD70-285013037ADC}"/>
          </ac:spMkLst>
        </pc:spChg>
      </pc:sldChg>
      <pc:sldChg chg="addSp modSp mod">
        <pc:chgData name="Hymie Gill" userId="bec9bc62-c3e2-40aa-8433-5a19da48db23" providerId="ADAL" clId="{7E4C9908-93CA-4585-892D-E25CEB5A5198}" dt="2021-12-13T22:48:15.332" v="96" actId="255"/>
        <pc:sldMkLst>
          <pc:docMk/>
          <pc:sldMk cId="1116066424" sldId="267"/>
        </pc:sldMkLst>
        <pc:spChg chg="add mod">
          <ac:chgData name="Hymie Gill" userId="bec9bc62-c3e2-40aa-8433-5a19da48db23" providerId="ADAL" clId="{7E4C9908-93CA-4585-892D-E25CEB5A5198}" dt="2021-12-13T22:48:15.332" v="96" actId="255"/>
          <ac:spMkLst>
            <pc:docMk/>
            <pc:sldMk cId="1116066424" sldId="267"/>
            <ac:spMk id="3" creationId="{0536C1F8-FFDB-4720-83FC-84E889147337}"/>
          </ac:spMkLst>
        </pc:spChg>
        <pc:picChg chg="mod">
          <ac:chgData name="Hymie Gill" userId="bec9bc62-c3e2-40aa-8433-5a19da48db23" providerId="ADAL" clId="{7E4C9908-93CA-4585-892D-E25CEB5A5198}" dt="2021-12-13T22:45:04.483" v="15" actId="14100"/>
          <ac:picMkLst>
            <pc:docMk/>
            <pc:sldMk cId="1116066424" sldId="267"/>
            <ac:picMk id="2" creationId="{B3344488-001C-4AF2-B086-446B290448C1}"/>
          </ac:picMkLst>
        </pc:picChg>
      </pc:sldChg>
      <pc:sldChg chg="addSp modSp new mod modAnim">
        <pc:chgData name="Hymie Gill" userId="bec9bc62-c3e2-40aa-8433-5a19da48db23" providerId="ADAL" clId="{7E4C9908-93CA-4585-892D-E25CEB5A5198}" dt="2021-12-13T22:57:49.527" v="177" actId="1076"/>
        <pc:sldMkLst>
          <pc:docMk/>
          <pc:sldMk cId="2216831774" sldId="268"/>
        </pc:sldMkLst>
        <pc:spChg chg="add mod">
          <ac:chgData name="Hymie Gill" userId="bec9bc62-c3e2-40aa-8433-5a19da48db23" providerId="ADAL" clId="{7E4C9908-93CA-4585-892D-E25CEB5A5198}" dt="2021-12-13T22:57:49.527" v="177" actId="1076"/>
          <ac:spMkLst>
            <pc:docMk/>
            <pc:sldMk cId="2216831774" sldId="268"/>
            <ac:spMk id="3" creationId="{4E8B8A17-0217-401E-99E4-926A41AE6FC6}"/>
          </ac:spMkLst>
        </pc:spChg>
        <pc:picChg chg="add mod">
          <ac:chgData name="Hymie Gill" userId="bec9bc62-c3e2-40aa-8433-5a19da48db23" providerId="ADAL" clId="{7E4C9908-93CA-4585-892D-E25CEB5A5198}" dt="2021-12-13T22:57:17.853" v="156" actId="14100"/>
          <ac:picMkLst>
            <pc:docMk/>
            <pc:sldMk cId="2216831774" sldId="268"/>
            <ac:picMk id="2" creationId="{C0A119C3-DBC0-4BC2-9474-2F2012BB3C9C}"/>
          </ac:picMkLst>
        </pc:picChg>
      </pc:sldChg>
      <pc:sldChg chg="new del">
        <pc:chgData name="Hymie Gill" userId="bec9bc62-c3e2-40aa-8433-5a19da48db23" providerId="ADAL" clId="{7E4C9908-93CA-4585-892D-E25CEB5A5198}" dt="2021-12-13T22:56:03.672" v="146" actId="47"/>
        <pc:sldMkLst>
          <pc:docMk/>
          <pc:sldMk cId="2333746760" sldId="268"/>
        </pc:sldMkLst>
      </pc:sldChg>
      <pc:sldChg chg="new del">
        <pc:chgData name="Hymie Gill" userId="bec9bc62-c3e2-40aa-8433-5a19da48db23" providerId="ADAL" clId="{7E4C9908-93CA-4585-892D-E25CEB5A5198}" dt="2021-12-13T22:48:45.643" v="117" actId="47"/>
        <pc:sldMkLst>
          <pc:docMk/>
          <pc:sldMk cId="4235541031" sldId="268"/>
        </pc:sldMkLst>
      </pc:sldChg>
      <pc:sldChg chg="add del">
        <pc:chgData name="Hymie Gill" userId="bec9bc62-c3e2-40aa-8433-5a19da48db23" providerId="ADAL" clId="{7E4C9908-93CA-4585-892D-E25CEB5A5198}" dt="2021-12-13T22:56:05.385" v="147" actId="47"/>
        <pc:sldMkLst>
          <pc:docMk/>
          <pc:sldMk cId="804170960" sldId="269"/>
        </pc:sldMkLst>
      </pc:sldChg>
      <pc:sldChg chg="addSp modSp new mod modAnim">
        <pc:chgData name="Hymie Gill" userId="bec9bc62-c3e2-40aa-8433-5a19da48db23" providerId="ADAL" clId="{7E4C9908-93CA-4585-892D-E25CEB5A5198}" dt="2021-12-13T23:12:43.389" v="254" actId="14100"/>
        <pc:sldMkLst>
          <pc:docMk/>
          <pc:sldMk cId="2173859367" sldId="269"/>
        </pc:sldMkLst>
        <pc:spChg chg="add mod">
          <ac:chgData name="Hymie Gill" userId="bec9bc62-c3e2-40aa-8433-5a19da48db23" providerId="ADAL" clId="{7E4C9908-93CA-4585-892D-E25CEB5A5198}" dt="2021-12-13T23:12:33.478" v="251" actId="1076"/>
          <ac:spMkLst>
            <pc:docMk/>
            <pc:sldMk cId="2173859367" sldId="269"/>
            <ac:spMk id="3" creationId="{90B0E2BA-51C0-46B6-82F6-45DEB9BDFD8D}"/>
          </ac:spMkLst>
        </pc:spChg>
        <pc:picChg chg="add mod">
          <ac:chgData name="Hymie Gill" userId="bec9bc62-c3e2-40aa-8433-5a19da48db23" providerId="ADAL" clId="{7E4C9908-93CA-4585-892D-E25CEB5A5198}" dt="2021-12-13T23:12:43.389" v="254" actId="14100"/>
          <ac:picMkLst>
            <pc:docMk/>
            <pc:sldMk cId="2173859367" sldId="269"/>
            <ac:picMk id="2" creationId="{0E273551-E52D-44AA-8E8B-44E4653D4447}"/>
          </ac:picMkLst>
        </pc:picChg>
      </pc:sldChg>
      <pc:sldChg chg="addSp modSp add mod modAnim">
        <pc:chgData name="Hymie Gill" userId="bec9bc62-c3e2-40aa-8433-5a19da48db23" providerId="ADAL" clId="{7E4C9908-93CA-4585-892D-E25CEB5A5198}" dt="2021-12-13T23:12:59.211" v="258" actId="14100"/>
        <pc:sldMkLst>
          <pc:docMk/>
          <pc:sldMk cId="1924285050" sldId="270"/>
        </pc:sldMkLst>
        <pc:spChg chg="add mod">
          <ac:chgData name="Hymie Gill" userId="bec9bc62-c3e2-40aa-8433-5a19da48db23" providerId="ADAL" clId="{7E4C9908-93CA-4585-892D-E25CEB5A5198}" dt="2021-12-13T23:01:40.003" v="209" actId="1076"/>
          <ac:spMkLst>
            <pc:docMk/>
            <pc:sldMk cId="1924285050" sldId="270"/>
            <ac:spMk id="3" creationId="{357B981D-2C29-43FB-9A8E-2E2669A8F358}"/>
          </ac:spMkLst>
        </pc:spChg>
        <pc:picChg chg="add mod">
          <ac:chgData name="Hymie Gill" userId="bec9bc62-c3e2-40aa-8433-5a19da48db23" providerId="ADAL" clId="{7E4C9908-93CA-4585-892D-E25CEB5A5198}" dt="2021-12-13T23:12:59.211" v="258" actId="14100"/>
          <ac:picMkLst>
            <pc:docMk/>
            <pc:sldMk cId="1924285050" sldId="270"/>
            <ac:picMk id="2" creationId="{C91DA377-5032-41F8-A95D-22C1686C5014}"/>
          </ac:picMkLst>
        </pc:picChg>
      </pc:sldChg>
      <pc:sldChg chg="add del">
        <pc:chgData name="Hymie Gill" userId="bec9bc62-c3e2-40aa-8433-5a19da48db23" providerId="ADAL" clId="{7E4C9908-93CA-4585-892D-E25CEB5A5198}" dt="2021-12-13T22:56:06.337" v="148" actId="47"/>
        <pc:sldMkLst>
          <pc:docMk/>
          <pc:sldMk cId="3160664604" sldId="270"/>
        </pc:sldMkLst>
      </pc:sldChg>
      <pc:sldChg chg="add del">
        <pc:chgData name="Hymie Gill" userId="bec9bc62-c3e2-40aa-8433-5a19da48db23" providerId="ADAL" clId="{7E4C9908-93CA-4585-892D-E25CEB5A5198}" dt="2021-12-13T22:56:07.276" v="149" actId="47"/>
        <pc:sldMkLst>
          <pc:docMk/>
          <pc:sldMk cId="1061765953" sldId="271"/>
        </pc:sldMkLst>
      </pc:sldChg>
      <pc:sldChg chg="addSp modSp add mod ord modAnim">
        <pc:chgData name="Hymie Gill" userId="bec9bc62-c3e2-40aa-8433-5a19da48db23" providerId="ADAL" clId="{7E4C9908-93CA-4585-892D-E25CEB5A5198}" dt="2021-12-13T23:12:12.850" v="243" actId="14100"/>
        <pc:sldMkLst>
          <pc:docMk/>
          <pc:sldMk cId="3377607529" sldId="271"/>
        </pc:sldMkLst>
        <pc:spChg chg="add mod">
          <ac:chgData name="Hymie Gill" userId="bec9bc62-c3e2-40aa-8433-5a19da48db23" providerId="ADAL" clId="{7E4C9908-93CA-4585-892D-E25CEB5A5198}" dt="2021-12-13T23:11:50.908" v="238" actId="20577"/>
          <ac:spMkLst>
            <pc:docMk/>
            <pc:sldMk cId="3377607529" sldId="271"/>
            <ac:spMk id="3" creationId="{A84DC881-5085-40DB-A797-8B8DB2A1BD71}"/>
          </ac:spMkLst>
        </pc:spChg>
        <pc:picChg chg="add mod">
          <ac:chgData name="Hymie Gill" userId="bec9bc62-c3e2-40aa-8433-5a19da48db23" providerId="ADAL" clId="{7E4C9908-93CA-4585-892D-E25CEB5A5198}" dt="2021-12-13T23:12:12.850" v="243" actId="14100"/>
          <ac:picMkLst>
            <pc:docMk/>
            <pc:sldMk cId="3377607529" sldId="271"/>
            <ac:picMk id="2" creationId="{73474135-94BD-4345-BCCF-76AB47C0DC9C}"/>
          </ac:picMkLst>
        </pc:picChg>
      </pc:sldChg>
      <pc:sldChg chg="addSp modSp add mod ord modAnim">
        <pc:chgData name="Hymie Gill" userId="bec9bc62-c3e2-40aa-8433-5a19da48db23" providerId="ADAL" clId="{7E4C9908-93CA-4585-892D-E25CEB5A5198}" dt="2021-12-13T23:59:24.357" v="302"/>
        <pc:sldMkLst>
          <pc:docMk/>
          <pc:sldMk cId="973061940" sldId="272"/>
        </pc:sldMkLst>
        <pc:spChg chg="add mod">
          <ac:chgData name="Hymie Gill" userId="bec9bc62-c3e2-40aa-8433-5a19da48db23" providerId="ADAL" clId="{7E4C9908-93CA-4585-892D-E25CEB5A5198}" dt="2021-12-13T23:57:55.722" v="282" actId="1076"/>
          <ac:spMkLst>
            <pc:docMk/>
            <pc:sldMk cId="973061940" sldId="272"/>
            <ac:spMk id="3" creationId="{5EDEBC9D-AC9C-4350-8702-7F4E6DDD3829}"/>
          </ac:spMkLst>
        </pc:spChg>
        <pc:picChg chg="add mod">
          <ac:chgData name="Hymie Gill" userId="bec9bc62-c3e2-40aa-8433-5a19da48db23" providerId="ADAL" clId="{7E4C9908-93CA-4585-892D-E25CEB5A5198}" dt="2021-12-13T23:57:27.262" v="266" actId="14100"/>
          <ac:picMkLst>
            <pc:docMk/>
            <pc:sldMk cId="973061940" sldId="272"/>
            <ac:picMk id="2" creationId="{964E0F86-0674-4930-94F3-A92C02A42F6D}"/>
          </ac:picMkLst>
        </pc:picChg>
      </pc:sldChg>
      <pc:sldChg chg="add del">
        <pc:chgData name="Hymie Gill" userId="bec9bc62-c3e2-40aa-8433-5a19da48db23" providerId="ADAL" clId="{7E4C9908-93CA-4585-892D-E25CEB5A5198}" dt="2021-12-13T22:56:08.142" v="150" actId="47"/>
        <pc:sldMkLst>
          <pc:docMk/>
          <pc:sldMk cId="1972405327" sldId="272"/>
        </pc:sldMkLst>
      </pc:sldChg>
      <pc:sldChg chg="addSp delSp modSp add del mod ord modAnim">
        <pc:chgData name="Hymie Gill" userId="bec9bc62-c3e2-40aa-8433-5a19da48db23" providerId="ADAL" clId="{7E4C9908-93CA-4585-892D-E25CEB5A5198}" dt="2021-12-13T22:56:00.973" v="145" actId="47"/>
        <pc:sldMkLst>
          <pc:docMk/>
          <pc:sldMk cId="3029334904" sldId="273"/>
        </pc:sldMkLst>
        <pc:spChg chg="mod">
          <ac:chgData name="Hymie Gill" userId="bec9bc62-c3e2-40aa-8433-5a19da48db23" providerId="ADAL" clId="{7E4C9908-93CA-4585-892D-E25CEB5A5198}" dt="2021-12-13T22:55:14.030" v="142" actId="20577"/>
          <ac:spMkLst>
            <pc:docMk/>
            <pc:sldMk cId="3029334904" sldId="273"/>
            <ac:spMk id="2" creationId="{8722FAE9-09A4-44FC-9600-DC4BCAF8A95D}"/>
          </ac:spMkLst>
        </pc:spChg>
        <pc:spChg chg="del">
          <ac:chgData name="Hymie Gill" userId="bec9bc62-c3e2-40aa-8433-5a19da48db23" providerId="ADAL" clId="{7E4C9908-93CA-4585-892D-E25CEB5A5198}" dt="2021-12-13T22:55:00.673" v="124"/>
          <ac:spMkLst>
            <pc:docMk/>
            <pc:sldMk cId="3029334904" sldId="273"/>
            <ac:spMk id="3" creationId="{21D35F7A-C989-4F59-A14C-9BF0FE32734E}"/>
          </ac:spMkLst>
        </pc:spChg>
        <pc:picChg chg="add mod">
          <ac:chgData name="Hymie Gill" userId="bec9bc62-c3e2-40aa-8433-5a19da48db23" providerId="ADAL" clId="{7E4C9908-93CA-4585-892D-E25CEB5A5198}" dt="2021-12-13T22:55:00.673" v="124"/>
          <ac:picMkLst>
            <pc:docMk/>
            <pc:sldMk cId="3029334904" sldId="273"/>
            <ac:picMk id="6" creationId="{4C38CDB8-CA49-4344-B0F5-F27831322075}"/>
          </ac:picMkLst>
        </pc:picChg>
      </pc:sldChg>
      <pc:sldChg chg="addSp modSp add mod modAnim">
        <pc:chgData name="Hymie Gill" userId="bec9bc62-c3e2-40aa-8433-5a19da48db23" providerId="ADAL" clId="{7E4C9908-93CA-4585-892D-E25CEB5A5198}" dt="2021-12-13T23:58:06.585" v="285" actId="14100"/>
        <pc:sldMkLst>
          <pc:docMk/>
          <pc:sldMk cId="3859114897" sldId="273"/>
        </pc:sldMkLst>
        <pc:picChg chg="add mod">
          <ac:chgData name="Hymie Gill" userId="bec9bc62-c3e2-40aa-8433-5a19da48db23" providerId="ADAL" clId="{7E4C9908-93CA-4585-892D-E25CEB5A5198}" dt="2021-12-13T23:58:06.585" v="285" actId="14100"/>
          <ac:picMkLst>
            <pc:docMk/>
            <pc:sldMk cId="3859114897" sldId="273"/>
            <ac:picMk id="2" creationId="{EFC43738-ACFF-4030-969C-BA984A484C64}"/>
          </ac:picMkLst>
        </pc:picChg>
      </pc:sldChg>
      <pc:sldChg chg="addSp delSp modSp new mod addAnim delAnim modAnim">
        <pc:chgData name="Hymie Gill" userId="bec9bc62-c3e2-40aa-8433-5a19da48db23" providerId="ADAL" clId="{7E4C9908-93CA-4585-892D-E25CEB5A5198}" dt="2021-12-13T23:58:46.087" v="290" actId="14100"/>
        <pc:sldMkLst>
          <pc:docMk/>
          <pc:sldMk cId="1676187196" sldId="274"/>
        </pc:sldMkLst>
        <pc:picChg chg="add del mod">
          <ac:chgData name="Hymie Gill" userId="bec9bc62-c3e2-40aa-8433-5a19da48db23" providerId="ADAL" clId="{7E4C9908-93CA-4585-892D-E25CEB5A5198}" dt="2021-12-13T23:58:46.087" v="290" actId="14100"/>
          <ac:picMkLst>
            <pc:docMk/>
            <pc:sldMk cId="1676187196" sldId="274"/>
            <ac:picMk id="2" creationId="{DC68B5F0-16CD-4F77-9C30-3149F17606BC}"/>
          </ac:picMkLst>
        </pc:picChg>
      </pc:sldChg>
      <pc:sldChg chg="modSp add mod ord">
        <pc:chgData name="Hymie Gill" userId="bec9bc62-c3e2-40aa-8433-5a19da48db23" providerId="ADAL" clId="{7E4C9908-93CA-4585-892D-E25CEB5A5198}" dt="2021-12-13T23:59:58.572" v="308"/>
        <pc:sldMkLst>
          <pc:docMk/>
          <pc:sldMk cId="3845650422" sldId="275"/>
        </pc:sldMkLst>
        <pc:spChg chg="mod">
          <ac:chgData name="Hymie Gill" userId="bec9bc62-c3e2-40aa-8433-5a19da48db23" providerId="ADAL" clId="{7E4C9908-93CA-4585-892D-E25CEB5A5198}" dt="2021-12-13T23:59:06.802" v="300" actId="20577"/>
          <ac:spMkLst>
            <pc:docMk/>
            <pc:sldMk cId="3845650422" sldId="275"/>
            <ac:spMk id="2" creationId="{66373043-673E-47DC-AD70-285013037A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TEN2GAh0DQ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8ChEDM0XmM?feature=oembe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n4Kc18-JxM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dLUl_plZA0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ymCG6VCLGo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QQ_I53bxsc?feature=oembed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PnrKxFwInc?feature=oembe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Zj0QZrDiIE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p5CKIgh8Ah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LmfUf4GiSs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pNZcXcOncA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Xm1EWBNv4Y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UIathRb404?feature=oembe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_TrzXri6eM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1CFD-C8B6-4B85-989F-B84CD8E79B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Skills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56EE7-FB83-4B71-86E7-95BC55375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757592" cy="2072075"/>
          </a:xfrm>
        </p:spPr>
        <p:txBody>
          <a:bodyPr>
            <a:normAutofit/>
          </a:bodyPr>
          <a:lstStyle/>
          <a:p>
            <a:r>
              <a:rPr lang="en-US" sz="2400" dirty="0"/>
              <a:t>There are vast amounts of information available on hockey skills. We have taken a sample and put them into this PowerPoint, links from YouTube videos on the basic skills of hockey. They are taken from various sources, and all show a little different aspect to each skill. This PowerPoint is aimed at new coaches / players to the sport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90374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ckey Austraia Skill Video - Stationary Pushing">
            <a:hlinkClick r:id="" action="ppaction://media"/>
            <a:extLst>
              <a:ext uri="{FF2B5EF4-FFF2-40B4-BE49-F238E27FC236}">
                <a16:creationId xmlns:a16="http://schemas.microsoft.com/office/drawing/2014/main" id="{A3DD7FDC-F18F-4ED8-ACDA-AA0E6DE89D1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8377" y="211015"/>
            <a:ext cx="10360189" cy="64711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8531E-3CC5-47D5-B65F-C30DB2A96A3C}"/>
              </a:ext>
            </a:extLst>
          </p:cNvPr>
          <p:cNvSpPr txBox="1"/>
          <p:nvPr/>
        </p:nvSpPr>
        <p:spPr>
          <a:xfrm>
            <a:off x="10733649" y="914400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Stationary </a:t>
            </a:r>
          </a:p>
          <a:p>
            <a:r>
              <a:rPr lang="en-US" dirty="0"/>
              <a:t>Push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479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yde Hockey: Distribution Skills 1 - Push Pass">
            <a:hlinkClick r:id="" action="ppaction://media"/>
            <a:extLst>
              <a:ext uri="{FF2B5EF4-FFF2-40B4-BE49-F238E27FC236}">
                <a16:creationId xmlns:a16="http://schemas.microsoft.com/office/drawing/2014/main" id="{CC1E561F-48F2-4080-8880-3862CE065B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0330" y="371061"/>
            <a:ext cx="9700592" cy="61755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22DF94-F574-46C3-BBFA-1F5B3ACC85DD}"/>
              </a:ext>
            </a:extLst>
          </p:cNvPr>
          <p:cNvSpPr txBox="1"/>
          <p:nvPr/>
        </p:nvSpPr>
        <p:spPr>
          <a:xfrm>
            <a:off x="10755388" y="888274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Moving Push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20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043-673E-47DC-AD70-28501303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to Right Dodge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A17E1-A3BB-4E58-A017-63803B054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037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Dodge &amp; Pull">
            <a:hlinkClick r:id="" action="ppaction://media"/>
            <a:extLst>
              <a:ext uri="{FF2B5EF4-FFF2-40B4-BE49-F238E27FC236}">
                <a16:creationId xmlns:a16="http://schemas.microsoft.com/office/drawing/2014/main" id="{B3344488-001C-4AF2-B086-446B290448C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1520" y="339634"/>
            <a:ext cx="9496697" cy="62962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36C1F8-FFDB-4720-83FC-84E889147337}"/>
              </a:ext>
            </a:extLst>
          </p:cNvPr>
          <p:cNvSpPr txBox="1"/>
          <p:nvPr/>
        </p:nvSpPr>
        <p:spPr>
          <a:xfrm>
            <a:off x="10882026" y="849086"/>
            <a:ext cx="1414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Left to Right </a:t>
            </a:r>
          </a:p>
          <a:p>
            <a:r>
              <a:rPr lang="en-US" sz="1600" dirty="0"/>
              <a:t>dodge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11606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ckey Australia Skill Video - Drag Left to Right">
            <a:hlinkClick r:id="" action="ppaction://media"/>
            <a:extLst>
              <a:ext uri="{FF2B5EF4-FFF2-40B4-BE49-F238E27FC236}">
                <a16:creationId xmlns:a16="http://schemas.microsoft.com/office/drawing/2014/main" id="{C0A119C3-DBC0-4BC2-9474-2F2012BB3C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9480" y="669471"/>
            <a:ext cx="8999691" cy="54277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8B8A17-0217-401E-99E4-926A41AE6FC6}"/>
              </a:ext>
            </a:extLst>
          </p:cNvPr>
          <p:cNvSpPr txBox="1"/>
          <p:nvPr/>
        </p:nvSpPr>
        <p:spPr>
          <a:xfrm>
            <a:off x="10744200" y="832758"/>
            <a:ext cx="1255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to </a:t>
            </a:r>
          </a:p>
          <a:p>
            <a:r>
              <a:rPr lang="en-US" dirty="0"/>
              <a:t>Right Drag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68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ield Hockey Skills: Left V Drag">
            <a:hlinkClick r:id="" action="ppaction://media"/>
            <a:extLst>
              <a:ext uri="{FF2B5EF4-FFF2-40B4-BE49-F238E27FC236}">
                <a16:creationId xmlns:a16="http://schemas.microsoft.com/office/drawing/2014/main" id="{0E273551-E52D-44AA-8E8B-44E4653D44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2757" y="455268"/>
            <a:ext cx="9511562" cy="60924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B0E2BA-51C0-46B6-82F6-45DEB9BDFD8D}"/>
              </a:ext>
            </a:extLst>
          </p:cNvPr>
          <p:cNvSpPr txBox="1"/>
          <p:nvPr/>
        </p:nvSpPr>
        <p:spPr>
          <a:xfrm>
            <a:off x="10940142" y="8001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V-Drag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385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PROSkills - Fundamentals - Left to Right Drag">
            <a:hlinkClick r:id="" action="ppaction://media"/>
            <a:extLst>
              <a:ext uri="{FF2B5EF4-FFF2-40B4-BE49-F238E27FC236}">
                <a16:creationId xmlns:a16="http://schemas.microsoft.com/office/drawing/2014/main" id="{C91DA377-5032-41F8-A95D-22C1686C50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391886"/>
            <a:ext cx="9846129" cy="62211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7B981D-2C29-43FB-9A8E-2E2669A8F358}"/>
              </a:ext>
            </a:extLst>
          </p:cNvPr>
          <p:cNvSpPr txBox="1"/>
          <p:nvPr/>
        </p:nvSpPr>
        <p:spPr>
          <a:xfrm>
            <a:off x="10727871" y="816428"/>
            <a:ext cx="1255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to </a:t>
            </a:r>
          </a:p>
          <a:p>
            <a:r>
              <a:rPr lang="en-US" dirty="0"/>
              <a:t>Right Drag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428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3043-673E-47DC-AD70-28501303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Umpiring 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A17E1-A3BB-4E58-A017-63803B054B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565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w to Hockey - Hockey Basics Episode 1">
            <a:hlinkClick r:id="" action="ppaction://media"/>
            <a:extLst>
              <a:ext uri="{FF2B5EF4-FFF2-40B4-BE49-F238E27FC236}">
                <a16:creationId xmlns:a16="http://schemas.microsoft.com/office/drawing/2014/main" id="{EFC43738-ACFF-4030-969C-BA984A484C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500" y="307657"/>
            <a:ext cx="9731829" cy="60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w To Hockey - Umpire Signals Episode 2">
            <a:hlinkClick r:id="" action="ppaction://media"/>
            <a:extLst>
              <a:ext uri="{FF2B5EF4-FFF2-40B4-BE49-F238E27FC236}">
                <a16:creationId xmlns:a16="http://schemas.microsoft.com/office/drawing/2014/main" id="{DC68B5F0-16CD-4F77-9C30-3149F17606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3143" y="353786"/>
            <a:ext cx="9568543" cy="629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8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USA Field Hockey Core Skills: Basic Grip - Holding the Stick">
            <a:hlinkClick r:id="" action="ppaction://media"/>
            <a:extLst>
              <a:ext uri="{FF2B5EF4-FFF2-40B4-BE49-F238E27FC236}">
                <a16:creationId xmlns:a16="http://schemas.microsoft.com/office/drawing/2014/main" id="{73474135-94BD-4345-BCCF-76AB47C0DC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4158" y="375557"/>
            <a:ext cx="9764485" cy="6172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4DC881-5085-40DB-A797-8B8DB2A1BD71}"/>
              </a:ext>
            </a:extLst>
          </p:cNvPr>
          <p:cNvSpPr txBox="1"/>
          <p:nvPr/>
        </p:nvSpPr>
        <p:spPr>
          <a:xfrm>
            <a:off x="10939734" y="860856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Core </a:t>
            </a:r>
          </a:p>
          <a:p>
            <a:r>
              <a:rPr lang="en-US" dirty="0"/>
              <a:t>Base Skills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76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ckey Australia Skill Video - Running the Ball">
            <a:hlinkClick r:id="" action="ppaction://media"/>
            <a:extLst>
              <a:ext uri="{FF2B5EF4-FFF2-40B4-BE49-F238E27FC236}">
                <a16:creationId xmlns:a16="http://schemas.microsoft.com/office/drawing/2014/main" id="{964E0F86-0674-4930-94F3-A92C02A42F6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18457" y="455268"/>
            <a:ext cx="9666514" cy="60435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DEBC9D-AC9C-4350-8702-7F4E6DDD3829}"/>
              </a:ext>
            </a:extLst>
          </p:cNvPr>
          <p:cNvSpPr txBox="1"/>
          <p:nvPr/>
        </p:nvSpPr>
        <p:spPr>
          <a:xfrm>
            <a:off x="10760529" y="800101"/>
            <a:ext cx="931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</a:t>
            </a:r>
          </a:p>
          <a:p>
            <a:r>
              <a:rPr lang="en-US" dirty="0"/>
              <a:t>Dribble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306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6DE4-097F-4696-AF65-B7C4A49D3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Hitting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A613B-A126-433D-9DA3-3388DD0A1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22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ield Hockey Hitting technique Coaching resource">
            <a:hlinkClick r:id="" action="ppaction://media"/>
            <a:extLst>
              <a:ext uri="{FF2B5EF4-FFF2-40B4-BE49-F238E27FC236}">
                <a16:creationId xmlns:a16="http://schemas.microsoft.com/office/drawing/2014/main" id="{5F4F929C-2789-4F6F-86DA-DC5CFAE6ED5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7078" y="357809"/>
            <a:ext cx="9806609" cy="61887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8A6F14-EECC-429A-A810-81F65E2D5D50}"/>
              </a:ext>
            </a:extLst>
          </p:cNvPr>
          <p:cNvSpPr txBox="1"/>
          <p:nvPr/>
        </p:nvSpPr>
        <p:spPr>
          <a:xfrm>
            <a:off x="10882026" y="849086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Stationary </a:t>
            </a:r>
          </a:p>
          <a:p>
            <a:r>
              <a:rPr lang="en-US" dirty="0"/>
              <a:t>Hit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099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Ryde Hockey: Distribution Skills 7 - Hitting (Long &amp; Short Handle)">
            <a:hlinkClick r:id="" action="ppaction://media"/>
            <a:extLst>
              <a:ext uri="{FF2B5EF4-FFF2-40B4-BE49-F238E27FC236}">
                <a16:creationId xmlns:a16="http://schemas.microsoft.com/office/drawing/2014/main" id="{55FAC412-068C-484A-A41D-07D27FD029A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7078" y="357809"/>
            <a:ext cx="9674087" cy="62815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58ECA8-3CE5-44BE-8A37-6E5130E631B7}"/>
              </a:ext>
            </a:extLst>
          </p:cNvPr>
          <p:cNvSpPr txBox="1"/>
          <p:nvPr/>
        </p:nvSpPr>
        <p:spPr>
          <a:xfrm>
            <a:off x="10882026" y="849086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Stationary </a:t>
            </a:r>
          </a:p>
          <a:p>
            <a:r>
              <a:rPr lang="en-US" dirty="0"/>
              <a:t>Hit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99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Basic Hitting Technique - Field Hockey, Hockey Australia">
            <a:hlinkClick r:id="" action="ppaction://media"/>
            <a:extLst>
              <a:ext uri="{FF2B5EF4-FFF2-40B4-BE49-F238E27FC236}">
                <a16:creationId xmlns:a16="http://schemas.microsoft.com/office/drawing/2014/main" id="{77B4ECB4-BD5E-4CF9-8AD7-2BCE56E3D4B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6835" y="453887"/>
            <a:ext cx="9753599" cy="59502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8E1A96-FD5E-44F8-8E56-7819BF98DA9B}"/>
              </a:ext>
            </a:extLst>
          </p:cNvPr>
          <p:cNvSpPr txBox="1"/>
          <p:nvPr/>
        </p:nvSpPr>
        <p:spPr>
          <a:xfrm>
            <a:off x="10882026" y="849086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Stationary </a:t>
            </a:r>
          </a:p>
          <a:p>
            <a:r>
              <a:rPr lang="en-US" dirty="0"/>
              <a:t>Hit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90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A465-95BF-4E9C-B610-5107701F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Pushing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4D3B7-E6D3-40A9-AB17-F8871E70A7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3563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Intense Hockey's 30 Second Skills - The Push Pass">
            <a:hlinkClick r:id="" action="ppaction://media"/>
            <a:extLst>
              <a:ext uri="{FF2B5EF4-FFF2-40B4-BE49-F238E27FC236}">
                <a16:creationId xmlns:a16="http://schemas.microsoft.com/office/drawing/2014/main" id="{777DD64E-03C7-4CE4-9287-B6C2B4E0E8E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926" y="301487"/>
            <a:ext cx="9713843" cy="62550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3BCB8BE-5007-41E1-9C09-47931757CFF4}"/>
              </a:ext>
            </a:extLst>
          </p:cNvPr>
          <p:cNvSpPr txBox="1"/>
          <p:nvPr/>
        </p:nvSpPr>
        <p:spPr>
          <a:xfrm>
            <a:off x="10805288" y="836023"/>
            <a:ext cx="124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Stationary</a:t>
            </a:r>
          </a:p>
          <a:p>
            <a:r>
              <a:rPr lang="en-US" dirty="0"/>
              <a:t> Push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447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155</TotalTime>
  <Words>104</Words>
  <Application>Microsoft Office PowerPoint</Application>
  <PresentationFormat>Widescreen</PresentationFormat>
  <Paragraphs>28</Paragraphs>
  <Slides>19</Slides>
  <Notes>0</Notes>
  <HiddenSlides>0</HiddenSlides>
  <MMClips>14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Basic Skills</vt:lpstr>
      <vt:lpstr>PowerPoint Presentation</vt:lpstr>
      <vt:lpstr>PowerPoint Presentation</vt:lpstr>
      <vt:lpstr>Hitting</vt:lpstr>
      <vt:lpstr>PowerPoint Presentation</vt:lpstr>
      <vt:lpstr>PowerPoint Presentation</vt:lpstr>
      <vt:lpstr>PowerPoint Presentation</vt:lpstr>
      <vt:lpstr>Pushing</vt:lpstr>
      <vt:lpstr>PowerPoint Presentation</vt:lpstr>
      <vt:lpstr>PowerPoint Presentation</vt:lpstr>
      <vt:lpstr>PowerPoint Presentation</vt:lpstr>
      <vt:lpstr>Left to Right Dodge</vt:lpstr>
      <vt:lpstr>PowerPoint Presentation</vt:lpstr>
      <vt:lpstr>PowerPoint Presentation</vt:lpstr>
      <vt:lpstr>PowerPoint Presentation</vt:lpstr>
      <vt:lpstr>PowerPoint Presentation</vt:lpstr>
      <vt:lpstr>Umpiring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Pushing</dc:title>
  <dc:creator>Hymie Gill</dc:creator>
  <cp:lastModifiedBy>Hymie Gill</cp:lastModifiedBy>
  <cp:revision>4</cp:revision>
  <dcterms:created xsi:type="dcterms:W3CDTF">2020-05-03T11:11:08Z</dcterms:created>
  <dcterms:modified xsi:type="dcterms:W3CDTF">2021-12-14T00:16:21Z</dcterms:modified>
</cp:coreProperties>
</file>